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38" autoAdjust="0"/>
    <p:restoredTop sz="94645" autoAdjust="0"/>
  </p:normalViewPr>
  <p:slideViewPr>
    <p:cSldViewPr>
      <p:cViewPr varScale="1">
        <p:scale>
          <a:sx n="113" d="100"/>
          <a:sy n="113" d="100"/>
        </p:scale>
        <p:origin x="69" y="732"/>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32053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408816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1828800" cy="365125"/>
          </a:xfrm>
        </p:spPr>
        <p:txBody>
          <a:bodyPr/>
          <a:lstStyle/>
          <a:p>
            <a:r>
              <a:rPr lang="en-US"/>
              <a:t>The Capstone Experience</a:t>
            </a:r>
          </a:p>
        </p:txBody>
      </p:sp>
      <p:sp>
        <p:nvSpPr>
          <p:cNvPr id="5" name="Footer Placeholder 4"/>
          <p:cNvSpPr>
            <a:spLocks noGrp="1"/>
          </p:cNvSpPr>
          <p:nvPr>
            <p:ph type="ftr" sz="quarter" idx="11"/>
          </p:nvPr>
        </p:nvSpPr>
        <p:spPr>
          <a:xfrm>
            <a:off x="2286000" y="6478789"/>
            <a:ext cx="64008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286000" y="6492875"/>
            <a:ext cx="64008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1828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286000" y="6492875"/>
            <a:ext cx="6400800" cy="365125"/>
          </a:xfrm>
        </p:spPr>
        <p:txBody>
          <a:bodyPr/>
          <a:lstStyle>
            <a:lvl1pPr algn="r">
              <a:defRPr/>
            </a:lvl1pPr>
          </a:lstStyle>
          <a:p>
            <a:pPr>
              <a:defRPr/>
            </a:pPr>
            <a:r>
              <a:rPr lang="en-US">
                <a:solidFill>
                  <a:prstClr val="black">
                    <a:tint val="75000"/>
                  </a:prstClr>
                </a:solidFill>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18288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2286000" y="6492875"/>
            <a:ext cx="6400800" cy="365125"/>
          </a:xfrm>
          <a:prstGeom prst="rect">
            <a:avLst/>
          </a:prstGeom>
        </p:spPr>
        <p:txBody>
          <a:bodyPr vert="horz" lIns="91440" tIns="45720" rIns="0" bIns="45720" rtlCol="0" anchor="ctr"/>
          <a:lstStyle>
            <a:lvl1pPr algn="r">
              <a:defRPr sz="1200">
                <a:solidFill>
                  <a:schemeClr val="tx1">
                    <a:tint val="75000"/>
                  </a:schemeClr>
                </a:solidFill>
              </a:defRPr>
            </a:lvl1pPr>
          </a:lstStyle>
          <a:p>
            <a:r>
              <a:rPr lang="en-US"/>
              <a:t>Team [Team Name] &lt;&lt;PresentationName&gt;&gt; Presentation</a:t>
            </a:r>
            <a:endParaRPr lang="en-US" dirty="0"/>
          </a:p>
        </p:txBody>
      </p:sp>
      <p:sp>
        <p:nvSpPr>
          <p:cNvPr id="6" name="Slide Number Placeholder 5"/>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Sunday, April 20. </a:t>
            </a:r>
            <a:endParaRPr lang="en-US" dirty="0"/>
          </a:p>
          <a:p>
            <a:pPr lvl="1"/>
            <a:r>
              <a:rPr lang="en-US" dirty="0"/>
              <a:t>The time limit for your presentation </a:t>
            </a:r>
            <a:r>
              <a:rPr lang="en-US"/>
              <a:t>is 5 </a:t>
            </a:r>
            <a:r>
              <a:rPr lang="en-US" dirty="0"/>
              <a:t>minutes, which will be strictly enforced. Practice your presentation to ensure that your team will finish within the allotted time </a:t>
            </a:r>
            <a:r>
              <a:rPr lang="en-US"/>
              <a:t>of 5 </a:t>
            </a:r>
            <a:r>
              <a:rPr lang="en-US" dirty="0"/>
              <a:t>minutes.</a:t>
            </a:r>
          </a:p>
          <a:p>
            <a:pPr lvl="1"/>
            <a:r>
              <a:rPr lang="en-US" dirty="0"/>
              <a:t>We will meet in “split-hands” meetings</a:t>
            </a:r>
            <a:r>
              <a:rPr lang="en-US"/>
              <a:t>. Luke’s </a:t>
            </a:r>
            <a:r>
              <a:rPr lang="en-US" dirty="0"/>
              <a:t>teams will meet </a:t>
            </a:r>
            <a:r>
              <a:rPr lang="en-US"/>
              <a:t>in 158 Natural Resources, Griffin’s </a:t>
            </a:r>
            <a:r>
              <a:rPr lang="en-US" dirty="0"/>
              <a:t>teams will meet </a:t>
            </a:r>
            <a:r>
              <a:rPr lang="en-US"/>
              <a:t>in B115 Wells Hall, and Sam’s </a:t>
            </a:r>
            <a:r>
              <a:rPr lang="en-US" dirty="0"/>
              <a:t>teams will meet </a:t>
            </a:r>
            <a:r>
              <a:rPr lang="en-US"/>
              <a:t>in 1279 Anthony Hall.</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a:p>
            <a:r>
              <a:rPr lang="en-US" dirty="0"/>
              <a:t>Creating and Editing</a:t>
            </a:r>
          </a:p>
          <a:p>
            <a:pPr lvl="1"/>
            <a:r>
              <a:rPr lang="en-US"/>
              <a:t>Read and follow the instructions in “Editing Documents and Presentations Using Office 365” of our </a:t>
            </a:r>
            <a:r>
              <a:rPr lang="en-US">
                <a:hlinkClick r:id="rId3"/>
              </a:rPr>
              <a:t>course syllabus</a:t>
            </a:r>
            <a:r>
              <a:rPr lang="en-US"/>
              <a:t>.</a:t>
            </a:r>
          </a:p>
          <a:p>
            <a:pPr lvl="1"/>
            <a:r>
              <a:rPr lang="en-US"/>
              <a:t>You </a:t>
            </a:r>
            <a:r>
              <a:rPr lang="en-US" dirty="0"/>
              <a:t>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
        <p:nvSpPr>
          <p:cNvPr id="7" name="TextBox 6">
            <a:extLst>
              <a:ext uri="{FF2B5EF4-FFF2-40B4-BE49-F238E27FC236}">
                <a16:creationId xmlns:a16="http://schemas.microsoft.com/office/drawing/2014/main" id="{64A9D1DA-1C08-22B2-6122-127FEAA9EED6}"/>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must be submitted to us and to your client by 11:59 p.m</a:t>
            </a:r>
            <a:r>
              <a:rPr lang="en-US"/>
              <a:t>., Wednesday, April 16.</a:t>
            </a:r>
            <a:endParaRPr lang="en-US" dirty="0"/>
          </a:p>
          <a:p>
            <a:pPr lvl="1"/>
            <a:r>
              <a:rPr lang="en-US" dirty="0"/>
              <a:t>Name your PowerPoint slide deck file as “team-[</a:t>
            </a:r>
            <a:r>
              <a:rPr lang="en-US"/>
              <a:t>team-name]-project-video-status-report-presentation</a:t>
            </a:r>
            <a:r>
              <a:rPr lang="en-US" dirty="0"/>
              <a:t>.pptx” replacing “[team-name]” with your team’s name normalized by using all lower case, deleting non-numeric and non-alphabetic characters, and replacing blanks by dashes. Examples include </a:t>
            </a:r>
            <a:r>
              <a:rPr lang="en-US"/>
              <a:t>“team-kohls-project-video-status-report-presentation</a:t>
            </a:r>
            <a:r>
              <a:rPr lang="en-US" dirty="0"/>
              <a:t>.pptx” and </a:t>
            </a:r>
            <a:r>
              <a:rPr lang="en-US"/>
              <a:t>“team-wk-kellogg-co-project-video-status-report-presentation</a:t>
            </a:r>
            <a:r>
              <a:rPr lang="en-US" dirty="0"/>
              <a:t>.pptx”. </a:t>
            </a:r>
            <a:r>
              <a:rPr lang="en-US"/>
              <a:t>Set File Explorer or Finder to show all file extensions to ensure that there are no blanks before the “.pptx” extension as in “team-amazon .pptx”.</a:t>
            </a:r>
          </a:p>
          <a:p>
            <a:pPr lvl="1"/>
            <a:r>
              <a:rPr lang="en-US"/>
              <a:t>Upload </a:t>
            </a:r>
            <a:r>
              <a:rPr lang="en-US" dirty="0"/>
              <a:t>your PowerPoint slide deck to the </a:t>
            </a:r>
            <a:r>
              <a:rPr lang="en-US"/>
              <a:t>folder “Project Video Status Report </a:t>
            </a:r>
            <a:r>
              <a:rPr lang="en-US" dirty="0"/>
              <a:t>Presentation Slide Decks” in our Microsoft Teams General Channel file space by 11:59 p.m</a:t>
            </a:r>
            <a:r>
              <a:rPr lang="en-US"/>
              <a:t>., Wednesday, April 16.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“team-amazon .pptx”.</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TextBox 6">
            <a:extLst>
              <a:ext uri="{FF2B5EF4-FFF2-40B4-BE49-F238E27FC236}">
                <a16:creationId xmlns:a16="http://schemas.microsoft.com/office/drawing/2014/main" id="{A9CE2A68-12D1-5DB0-5E99-17C748239E36}"/>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2025</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a:t>
            </a:r>
            <a:r>
              <a:rPr lang="fr-FR"/>
              <a:t>~ 8]</a:t>
            </a:r>
            <a:endParaRPr lang="fr-FR" dirty="0"/>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Meeting Space: [Yes or No]</a:t>
            </a:r>
          </a:p>
          <a:p>
            <a:pPr lvl="1"/>
            <a:r>
              <a:rPr lang="en-US" dirty="0"/>
              <a:t>Tested Audibility in </a:t>
            </a:r>
            <a:r>
              <a:rPr lang="en-US"/>
              <a:t>Meeting Space: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2573</TotalTime>
  <Words>1148</Words>
  <Application>Microsoft Office PowerPoint</Application>
  <PresentationFormat>On-screen Show (4:3)</PresentationFormat>
  <Paragraphs>103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275</cp:revision>
  <dcterms:created xsi:type="dcterms:W3CDTF">2006-08-16T00:00:00Z</dcterms:created>
  <dcterms:modified xsi:type="dcterms:W3CDTF">2025-04-11T00:23:49Z</dcterms:modified>
</cp:coreProperties>
</file>